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4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Lato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D7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85750" rtl="0">
              <a:spcBef>
                <a:spcPts val="0"/>
              </a:spcBef>
              <a:buClr>
                <a:srgbClr val="444444"/>
              </a:buClr>
              <a:buSzPct val="100000"/>
              <a:buAutoNum type="arabicPeriod"/>
            </a:pPr>
            <a:r>
              <a:rPr lang="en" sz="900" b="1">
                <a:solidFill>
                  <a:srgbClr val="444444"/>
                </a:solidFill>
                <a:highlight>
                  <a:srgbClr val="FFFFFF"/>
                </a:highlight>
              </a:rPr>
              <a:t>Keep to agenda</a:t>
            </a:r>
          </a:p>
          <a:p>
            <a:pPr marL="457200" lvl="0" indent="-285750" rtl="0">
              <a:spcBef>
                <a:spcPts val="0"/>
              </a:spcBef>
              <a:buClr>
                <a:srgbClr val="444444"/>
              </a:buClr>
              <a:buSzPct val="100000"/>
              <a:buAutoNum type="arabicPeriod"/>
            </a:pPr>
            <a:r>
              <a:rPr lang="en" sz="900" b="1">
                <a:solidFill>
                  <a:srgbClr val="444444"/>
                </a:solidFill>
                <a:highlight>
                  <a:srgbClr val="FFFFFF"/>
                </a:highlight>
              </a:rPr>
              <a:t>Know your students</a:t>
            </a:r>
          </a:p>
          <a:p>
            <a:pPr marL="457200" lvl="0" indent="-285750" rtl="0">
              <a:spcBef>
                <a:spcPts val="0"/>
              </a:spcBef>
              <a:buClr>
                <a:srgbClr val="444444"/>
              </a:buClr>
              <a:buSzPct val="100000"/>
              <a:buAutoNum type="arabicPeriod"/>
            </a:pPr>
            <a:r>
              <a:rPr lang="en" sz="900" b="1">
                <a:solidFill>
                  <a:srgbClr val="444444"/>
                </a:solidFill>
                <a:highlight>
                  <a:srgbClr val="FFFFFF"/>
                </a:highlight>
              </a:rPr>
              <a:t>Check retention periodically</a:t>
            </a:r>
          </a:p>
          <a:p>
            <a:pPr marL="457200" lvl="0" indent="-285750" rtl="0">
              <a:spcBef>
                <a:spcPts val="0"/>
              </a:spcBef>
              <a:buClr>
                <a:srgbClr val="444444"/>
              </a:buClr>
              <a:buSzPct val="100000"/>
              <a:buAutoNum type="arabicPeriod"/>
            </a:pPr>
            <a:r>
              <a:rPr lang="en" sz="900" b="1">
                <a:solidFill>
                  <a:srgbClr val="444444"/>
                </a:solidFill>
                <a:highlight>
                  <a:srgbClr val="FFFFFF"/>
                </a:highlight>
              </a:rPr>
              <a:t>Employ visual aids</a:t>
            </a:r>
          </a:p>
          <a:p>
            <a:pPr marL="457200" lvl="0" indent="-285750" rtl="0">
              <a:spcBef>
                <a:spcPts val="0"/>
              </a:spcBef>
              <a:buClr>
                <a:srgbClr val="444444"/>
              </a:buClr>
              <a:buSzPct val="100000"/>
              <a:buAutoNum type="arabicPeriod"/>
            </a:pPr>
            <a:r>
              <a:rPr lang="en" sz="900" b="1">
                <a:solidFill>
                  <a:srgbClr val="444444"/>
                </a:solidFill>
                <a:highlight>
                  <a:srgbClr val="FFFFFF"/>
                </a:highlight>
              </a:rPr>
              <a:t>Use various teaching techniques</a:t>
            </a:r>
          </a:p>
          <a:p>
            <a:pPr marL="457200" lvl="0" indent="-285750" rtl="0">
              <a:spcBef>
                <a:spcPts val="0"/>
              </a:spcBef>
              <a:buClr>
                <a:srgbClr val="444444"/>
              </a:buClr>
              <a:buSzPct val="100000"/>
              <a:buAutoNum type="arabicPeriod"/>
            </a:pPr>
            <a:r>
              <a:rPr lang="en" sz="900" b="1">
                <a:solidFill>
                  <a:srgbClr val="444444"/>
                </a:solidFill>
                <a:highlight>
                  <a:srgbClr val="FFFFFF"/>
                </a:highlight>
              </a:rPr>
              <a:t>Use real-life scenarios</a:t>
            </a:r>
          </a:p>
          <a:p>
            <a:pPr marL="457200" lvl="0" indent="-285750" rtl="0">
              <a:spcBef>
                <a:spcPts val="0"/>
              </a:spcBef>
              <a:buClr>
                <a:srgbClr val="444444"/>
              </a:buClr>
              <a:buSzPct val="100000"/>
              <a:buAutoNum type="arabicPeriod"/>
            </a:pPr>
            <a:r>
              <a:rPr lang="en" sz="900" b="1">
                <a:solidFill>
                  <a:srgbClr val="444444"/>
                </a:solidFill>
                <a:highlight>
                  <a:srgbClr val="FFFFFF"/>
                </a:highlight>
              </a:rPr>
              <a:t>Use positive reinforcement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43000" y="1063078"/>
            <a:ext cx="6858000" cy="1790700"/>
          </a:xfrm>
          <a:ln>
            <a:noFill/>
          </a:ln>
        </p:spPr>
        <p:txBody>
          <a:bodyPr anchor="b">
            <a:normAutofit/>
          </a:bodyPr>
          <a:lstStyle>
            <a:lvl1pPr algn="ctr">
              <a:defRPr sz="6000" b="0"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 dirty="0"/>
              <a:t>This is a sample Text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2860765"/>
            <a:ext cx="9144000" cy="2282735"/>
          </a:xfrm>
          <a:prstGeom prst="rect">
            <a:avLst/>
          </a:prstGeom>
          <a:solidFill>
            <a:srgbClr val="50D7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489" y="172641"/>
            <a:ext cx="1270686" cy="46380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11900"/>
            <a:ext cx="6858000" cy="1241822"/>
          </a:xfrm>
          <a:ln>
            <a:noFill/>
          </a:ln>
        </p:spPr>
        <p:txBody>
          <a:bodyPr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77955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492" y="547952"/>
            <a:ext cx="7451222" cy="990224"/>
          </a:xfrm>
        </p:spPr>
        <p:txBody>
          <a:bodyPr/>
          <a:lstStyle>
            <a:lvl1pPr>
              <a:defRPr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492" y="1651026"/>
            <a:ext cx="7451222" cy="2921626"/>
          </a:xfrm>
        </p:spPr>
        <p:txBody>
          <a:bodyPr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8275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053704"/>
            <a:ext cx="7886700" cy="2139553"/>
          </a:xfrm>
        </p:spPr>
        <p:txBody>
          <a:bodyPr anchor="b"/>
          <a:lstStyle>
            <a:lvl1pPr>
              <a:defRPr sz="4500"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2134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140599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492" y="636442"/>
            <a:ext cx="7940858" cy="990224"/>
          </a:xfrm>
        </p:spPr>
        <p:txBody>
          <a:bodyPr/>
          <a:lstStyle>
            <a:lvl1pPr>
              <a:defRPr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4158" y="1753688"/>
            <a:ext cx="3910693" cy="2694215"/>
          </a:xfrm>
        </p:spPr>
        <p:txBody>
          <a:bodyPr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4658" y="1753688"/>
            <a:ext cx="3910693" cy="2694215"/>
          </a:xfrm>
        </p:spPr>
        <p:txBody>
          <a:bodyPr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884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>
            <a:lvl1pPr>
              <a:defRPr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337072"/>
            <a:ext cx="3868340" cy="617934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55006"/>
            <a:ext cx="3868340" cy="2763441"/>
          </a:xfrm>
        </p:spPr>
        <p:txBody>
          <a:bodyPr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337072"/>
            <a:ext cx="3887391" cy="617934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55006"/>
            <a:ext cx="3887391" cy="2763441"/>
          </a:xfrm>
        </p:spPr>
        <p:txBody>
          <a:bodyPr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78912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bg>
      <p:bgPr>
        <a:solidFill>
          <a:srgbClr val="50D7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492" y="1934300"/>
            <a:ext cx="7451222" cy="990224"/>
          </a:xfrm>
        </p:spPr>
        <p:txBody>
          <a:bodyPr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6972" y="196336"/>
            <a:ext cx="1118946" cy="41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17277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10304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buClr>
                <a:srgbClr val="50D7C8"/>
              </a:buClr>
              <a:defRPr sz="2400"/>
            </a:lvl1pPr>
            <a:lvl2pPr>
              <a:buClr>
                <a:srgbClr val="50D7C8"/>
              </a:buClr>
              <a:defRPr sz="2100"/>
            </a:lvl2pPr>
            <a:lvl3pPr>
              <a:buClr>
                <a:srgbClr val="50D7C8"/>
              </a:buClr>
              <a:defRPr sz="1800"/>
            </a:lvl3pPr>
            <a:lvl4pPr>
              <a:buClr>
                <a:srgbClr val="50D7C8"/>
              </a:buClr>
              <a:defRPr sz="1500"/>
            </a:lvl4pPr>
            <a:lvl5pPr>
              <a:buClr>
                <a:srgbClr val="50D7C8"/>
              </a:buCl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427177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20036924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492" y="595294"/>
            <a:ext cx="7451222" cy="990224"/>
          </a:xfrm>
        </p:spPr>
        <p:txBody>
          <a:bodyPr/>
          <a:lstStyle>
            <a:lvl1pPr>
              <a:defRPr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4492" y="1698368"/>
            <a:ext cx="7451222" cy="2921626"/>
          </a:xfrm>
        </p:spPr>
        <p:txBody>
          <a:bodyPr vert="eaVert"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96014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52135" y="273844"/>
            <a:ext cx="1971675" cy="4358879"/>
          </a:xfrm>
        </p:spPr>
        <p:txBody>
          <a:bodyPr vert="eaVert"/>
          <a:lstStyle>
            <a:lvl1pPr>
              <a:defRPr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4909185" cy="4358879"/>
          </a:xfrm>
        </p:spPr>
        <p:txBody>
          <a:bodyPr vert="eaVert"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94526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b="1"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buClr>
                <a:srgbClr val="000000"/>
              </a:buClr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86291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4492" y="636442"/>
            <a:ext cx="7451222" cy="9902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492" y="1739517"/>
            <a:ext cx="7451222" cy="29216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4793674"/>
            <a:ext cx="9144000" cy="349826"/>
          </a:xfrm>
          <a:prstGeom prst="rect">
            <a:avLst/>
          </a:prstGeom>
          <a:solidFill>
            <a:srgbClr val="50D7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9489" y="172641"/>
            <a:ext cx="1270686" cy="46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583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rgbClr val="50D7C8"/>
          </a:solidFill>
          <a:latin typeface="+mn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Module 4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/>
              <a:t>Process and filesystem</a:t>
            </a:r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0025" y="4886325"/>
            <a:ext cx="1323975" cy="25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Creating, Copying, Deleting Directories </a:t>
            </a:r>
          </a:p>
        </p:txBody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fs.mkdir - create directory</a:t>
            </a:r>
          </a:p>
          <a:p>
            <a:pPr marL="457200" marR="50800" lvl="0" indent="-381000" rtl="0">
              <a:spcBef>
                <a:spcPts val="0"/>
              </a:spcBef>
              <a:spcAft>
                <a:spcPts val="1100"/>
              </a:spcAft>
              <a:buSzPct val="100000"/>
            </a:pPr>
            <a:r>
              <a:rPr lang="en" sz="2400"/>
              <a:t>No direct methods - copy directory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fs.rmdir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Watching file changes</a:t>
            </a:r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fs.watch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Watch for changes on filename, where filename is either a file or a directory. The returned object is a fs.FSWatcher</a:t>
            </a:r>
            <a:r>
              <a:rPr lang="en" sz="1350">
                <a:solidFill>
                  <a:srgbClr val="333333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Buffer</a:t>
            </a:r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JavaScript language had no mechanism for </a:t>
            </a:r>
            <a:r>
              <a:rPr lang="en" sz="2400" b="1"/>
              <a:t>reading or manipulating streams of binary data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 b="1"/>
              <a:t>Buffer </a:t>
            </a:r>
            <a:r>
              <a:rPr lang="en" sz="2400"/>
              <a:t>class was introduced as part of the Node.js API to make it possible to interact with octet streams in the context of things like TCP streams and file system operations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/>
              <a:t>Summary </a:t>
            </a:r>
          </a:p>
        </p:txBody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Process Object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Working with File System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Watching for file changes</a:t>
            </a:r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2235" y="0"/>
            <a:ext cx="1351764" cy="101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0549" y="-9150"/>
            <a:ext cx="1930374" cy="13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Check your knowledge</a:t>
            </a:r>
          </a:p>
        </p:txBody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Which filesystem function is used to be notified about file changes ?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Which node module provides file system functionalities?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How can we access environment variables in node?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Which filesystem function is used to delete a file?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How to handle exception that bubbled up to process level?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36666"/>
              <a:buFont typeface="Arial"/>
              <a:buNone/>
            </a:pPr>
            <a:r>
              <a:rPr lang="en"/>
              <a:t>Outline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ct val="100000"/>
            </a:pPr>
            <a:r>
              <a:rPr lang="en" sz="2400" dirty="0"/>
              <a:t>Understanding nodejs process 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ct val="100000"/>
            </a:pPr>
            <a:r>
              <a:rPr lang="en" sz="2400" dirty="0"/>
              <a:t>Handling global exceptions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 dirty="0"/>
              <a:t>Working with local filesystem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 dirty="0"/>
              <a:t>Watching filesystem for changes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 dirty="0"/>
              <a:t>Buffers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B6D7A8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B6D7A8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Process - </a:t>
            </a:r>
            <a:r>
              <a:rPr lang="en" b="1"/>
              <a:t>Official Site Says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The process object is a global that provides information about, and control over, the </a:t>
            </a:r>
            <a:r>
              <a:rPr lang="en" sz="2400" b="1"/>
              <a:t>current</a:t>
            </a:r>
            <a:r>
              <a:rPr lang="en" sz="2400"/>
              <a:t> Node.js process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The process object is an instance of </a:t>
            </a:r>
            <a:r>
              <a:rPr lang="en" sz="2400" b="1"/>
              <a:t>EventEmitter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Process - </a:t>
            </a:r>
            <a:r>
              <a:rPr lang="en" b="1"/>
              <a:t>Properties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361050" y="1140150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9" name="Shape 139"/>
          <p:cNvPicPr preferRelativeResize="0"/>
          <p:nvPr/>
        </p:nvPicPr>
        <p:blipFill rotWithShape="1">
          <a:blip r:embed="rId3">
            <a:alphaModFix/>
          </a:blip>
          <a:srcRect t="1594" r="35300"/>
          <a:stretch/>
        </p:blipFill>
        <p:spPr>
          <a:xfrm>
            <a:off x="6816825" y="6000"/>
            <a:ext cx="2321149" cy="506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Process - </a:t>
            </a:r>
            <a:r>
              <a:rPr lang="en" b="1"/>
              <a:t>Methods</a:t>
            </a: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3">
            <a:alphaModFix/>
          </a:blip>
          <a:srcRect t="51023" r="78596"/>
          <a:stretch/>
        </p:blipFill>
        <p:spPr>
          <a:xfrm>
            <a:off x="2331225" y="998025"/>
            <a:ext cx="2057175" cy="401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 rotWithShape="1">
          <a:blip r:embed="rId3">
            <a:alphaModFix/>
          </a:blip>
          <a:srcRect t="1593" r="79704" b="49661"/>
          <a:stretch/>
        </p:blipFill>
        <p:spPr>
          <a:xfrm>
            <a:off x="274050" y="998025"/>
            <a:ext cx="2057175" cy="401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Process - </a:t>
            </a:r>
            <a:r>
              <a:rPr lang="en" b="1"/>
              <a:t>Events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beforeExit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disconnect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Exit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Message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uncaughtException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unhandledRejection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warning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Process - Streams</a:t>
            </a:r>
          </a:p>
        </p:txBody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</a:rPr>
              <a:t>process.stdin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</a:rPr>
              <a:t>process.stdout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dk1"/>
                </a:solidFill>
              </a:rPr>
              <a:t>process.stderr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FileSystem - </a:t>
            </a:r>
            <a:r>
              <a:rPr lang="en" b="1"/>
              <a:t>with node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23967"/>
            <a:ext cx="9144001" cy="3305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Creating, Copying, Deleting files 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fs.createWriteStream - create file</a:t>
            </a:r>
          </a:p>
          <a:p>
            <a:pPr marL="457200" marR="50800" lvl="0" indent="-381000" rtl="0">
              <a:spcBef>
                <a:spcPts val="0"/>
              </a:spcBef>
              <a:spcAft>
                <a:spcPts val="1100"/>
              </a:spcAft>
              <a:buSzPct val="100000"/>
            </a:pPr>
            <a:r>
              <a:rPr lang="en" sz="2400"/>
              <a:t>fs.createReadStream.pipe(fs.createWriteStream) - copy file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</a:pPr>
            <a:r>
              <a:rPr lang="en" sz="2400"/>
              <a:t>fs.unlink - delete file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303</Words>
  <Application>Microsoft Office PowerPoint</Application>
  <PresentationFormat>On-screen Show (16:9)</PresentationFormat>
  <Paragraphs>61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Lato</vt:lpstr>
      <vt:lpstr>Arial</vt:lpstr>
      <vt:lpstr>simple-light-2</vt:lpstr>
      <vt:lpstr>template</vt:lpstr>
      <vt:lpstr>Module 4 Process and filesystem</vt:lpstr>
      <vt:lpstr>Outline</vt:lpstr>
      <vt:lpstr>Process - Official Site Says</vt:lpstr>
      <vt:lpstr>Process - Properties</vt:lpstr>
      <vt:lpstr>Process - Methods</vt:lpstr>
      <vt:lpstr>Process - Events</vt:lpstr>
      <vt:lpstr>Process - Streams</vt:lpstr>
      <vt:lpstr>FileSystem - with node</vt:lpstr>
      <vt:lpstr>Creating, Copying, Deleting files </vt:lpstr>
      <vt:lpstr>Creating, Copying, Deleting Directories </vt:lpstr>
      <vt:lpstr>Watching file changes</vt:lpstr>
      <vt:lpstr>Buffer</vt:lpstr>
      <vt:lpstr>Summary </vt:lpstr>
      <vt:lpstr>Check your knowledge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4 Process and filesystem</dc:title>
  <cp:lastModifiedBy>Bala Krishna Ragala</cp:lastModifiedBy>
  <cp:revision>1</cp:revision>
  <dcterms:modified xsi:type="dcterms:W3CDTF">2017-07-26T11:53:31Z</dcterms:modified>
</cp:coreProperties>
</file>